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  <p:sldMasterId id="2147483721" r:id="rId3"/>
  </p:sldMasterIdLst>
  <p:sldIdLst>
    <p:sldId id="256" r:id="rId4"/>
    <p:sldId id="324" r:id="rId5"/>
    <p:sldId id="327" r:id="rId6"/>
    <p:sldId id="257" r:id="rId7"/>
    <p:sldId id="330" r:id="rId8"/>
    <p:sldId id="36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63" r:id="rId36"/>
    <p:sldId id="364" r:id="rId37"/>
    <p:sldId id="365" r:id="rId38"/>
    <p:sldId id="366" r:id="rId39"/>
    <p:sldId id="367" r:id="rId40"/>
    <p:sldId id="369" r:id="rId41"/>
    <p:sldId id="360" r:id="rId42"/>
    <p:sldId id="361" r:id="rId43"/>
    <p:sldId id="368" r:id="rId44"/>
    <p:sldId id="372" r:id="rId45"/>
    <p:sldId id="370" r:id="rId46"/>
    <p:sldId id="371" r:id="rId47"/>
    <p:sldId id="322" r:id="rId48"/>
    <p:sldId id="258" r:id="rId49"/>
    <p:sldId id="326" r:id="rId5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8"/>
    <a:srgbClr val="404040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9426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7908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8174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21391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20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77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4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93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86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41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0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90062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6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33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74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84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5022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4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469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509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3147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034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316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4145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549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A4FC1-1397-4AF8-9A5C-225A60AAF05B}" type="datetimeFigureOut">
              <a:rPr lang="es-MX" smtClean="0"/>
              <a:t>26/04/19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719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2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E5915-CA87-41DA-A4EC-BA733800003B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94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helperapilog.azurewebsites.net/swagger/index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revdebug.com/" TargetMode="External"/><Relationship Id="rId3" Type="http://schemas.openxmlformats.org/officeDocument/2006/relationships/hyperlink" Target="https://kemptechnologies.com/" TargetMode="External"/><Relationship Id="rId7" Type="http://schemas.openxmlformats.org/officeDocument/2006/relationships/hyperlink" Target="https://progate.com/" TargetMode="External"/><Relationship Id="rId2" Type="http://schemas.openxmlformats.org/officeDocument/2006/relationships/hyperlink" Target="https://servicebus360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57.png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hassanarteaga/GlobalAzureBootCamp2019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D57EF-A929-4B43-A137-7A980065C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8" r="1196"/>
          <a:stretch/>
        </p:blipFill>
        <p:spPr>
          <a:xfrm>
            <a:off x="0" y="171526"/>
            <a:ext cx="12192000" cy="67129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750" y="1233766"/>
            <a:ext cx="11045899" cy="1777064"/>
          </a:xfrm>
        </p:spPr>
        <p:txBody>
          <a:bodyPr>
            <a:noAutofit/>
          </a:bodyPr>
          <a:lstStyle/>
          <a:p>
            <a:pPr algn="l"/>
            <a:b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 Azure Bootcamp &amp;</a:t>
            </a:r>
            <a:b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Dynamics 365 Saturday</a:t>
            </a:r>
            <a:b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Ciudad de México</a:t>
            </a:r>
            <a:br>
              <a:rPr lang="es-E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s-MX" sz="4400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D1B5B8-2598-4C75-8DF1-761DEF5761F9}"/>
              </a:ext>
            </a:extLst>
          </p:cNvPr>
          <p:cNvSpPr/>
          <p:nvPr/>
        </p:nvSpPr>
        <p:spPr>
          <a:xfrm>
            <a:off x="7613786" y="394978"/>
            <a:ext cx="4240696" cy="3133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global.azurebootcamp.net/wp-content/uploads/2018/09/logo-2019-500x445-300x267.png">
            <a:extLst>
              <a:ext uri="{FF2B5EF4-FFF2-40B4-BE49-F238E27FC236}">
                <a16:creationId xmlns:a16="http://schemas.microsoft.com/office/drawing/2014/main" id="{57713376-932E-4E91-BBED-3107FFA5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268" y="369277"/>
            <a:ext cx="1996702" cy="177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124C3-DCDE-4882-A289-068E080074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627" y="-207049"/>
            <a:ext cx="2929716" cy="29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23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BFFFC-B6A6-874A-AD34-3AB20649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4568"/>
            <a:ext cx="8629357" cy="495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5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F3F08-6EE3-DA4F-AEC0-CAA8FD4FC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0837"/>
            <a:ext cx="8601222" cy="50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2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8953-A1FC-F348-AC9F-BCB9FB402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8634"/>
            <a:ext cx="8798169" cy="51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7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A8DC2-BC96-FC4C-AEDA-6B55FD703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7145"/>
            <a:ext cx="8826305" cy="512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50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A8DC2-BC96-FC4C-AEDA-6B55FD703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7145"/>
            <a:ext cx="8826305" cy="512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16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97441-8D9E-8143-98C2-397234988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0839"/>
            <a:ext cx="8741898" cy="506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45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BF435-BFCA-4946-95F7-FA41B7D8B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4906"/>
            <a:ext cx="8812237" cy="51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2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9BD66-654C-DA40-9E54-CF3787895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0501"/>
            <a:ext cx="9107658" cy="519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15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239F1-7830-194A-A737-6F0E1C6C6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4568"/>
            <a:ext cx="8910711" cy="51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10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C16E4-C058-5544-8DB1-CBF8FC04C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58721"/>
            <a:ext cx="8938846" cy="52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9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9BB381-3E58-4D01-952E-A8D9F9ADD787}"/>
              </a:ext>
            </a:extLst>
          </p:cNvPr>
          <p:cNvSpPr txBox="1"/>
          <p:nvPr/>
        </p:nvSpPr>
        <p:spPr>
          <a:xfrm>
            <a:off x="543339" y="319538"/>
            <a:ext cx="1110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C7764-BE60-4C08-B1ED-0BC3831409D9}"/>
              </a:ext>
            </a:extLst>
          </p:cNvPr>
          <p:cNvSpPr txBox="1"/>
          <p:nvPr/>
        </p:nvSpPr>
        <p:spPr>
          <a:xfrm>
            <a:off x="1360163" y="195892"/>
            <a:ext cx="996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Gracias a </a:t>
            </a:r>
            <a:r>
              <a:rPr lang="en-US" sz="3600" dirty="0" err="1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nuestros</a:t>
            </a:r>
            <a:r>
              <a:rPr lang="en-US" sz="36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sponsors </a:t>
            </a:r>
            <a:r>
              <a:rPr lang="en-US" sz="3600" dirty="0" err="1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globales</a:t>
            </a:r>
            <a:endParaRPr lang="en-US" sz="3600" dirty="0"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452D13-5035-4092-B6C5-1C410E3E0D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779" y="3374247"/>
            <a:ext cx="3492408" cy="716216"/>
          </a:xfrm>
          <a:prstGeom prst="rect">
            <a:avLst/>
          </a:prstGeom>
        </p:spPr>
      </p:pic>
      <p:pic>
        <p:nvPicPr>
          <p:cNvPr id="15" name="Picture 14" descr="https://global.azurebootcamp.net/wp-content/uploads/2013/04/microsoft-dx-300x292.png">
            <a:extLst>
              <a:ext uri="{FF2B5EF4-FFF2-40B4-BE49-F238E27FC236}">
                <a16:creationId xmlns:a16="http://schemas.microsoft.com/office/drawing/2014/main" id="{B6D6CF0E-994A-48E0-B95F-CB28051A5A8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280" y="2910894"/>
            <a:ext cx="2152543" cy="181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2" descr="https://global.azurebootcamp.net/wp-content/uploads/2018/03/jetbrains-150x150.png">
            <a:extLst>
              <a:ext uri="{FF2B5EF4-FFF2-40B4-BE49-F238E27FC236}">
                <a16:creationId xmlns:a16="http://schemas.microsoft.com/office/drawing/2014/main" id="{30EF4E0C-75C7-48A8-9CC9-6DB565102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76" y="123682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global.azurebootcamp.net/wp-content/uploads/2019/03/Enzo-1024x301.png">
            <a:extLst>
              <a:ext uri="{FF2B5EF4-FFF2-40B4-BE49-F238E27FC236}">
                <a16:creationId xmlns:a16="http://schemas.microsoft.com/office/drawing/2014/main" id="{B0ADBD2C-A3B4-48AB-BB17-DACF01394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38" y="3468085"/>
            <a:ext cx="2945510" cy="8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global.azurebootcamp.net/wp-content/uploads/2019/03/SMU-Logo-Color-w-Ops-1024x392.png">
            <a:extLst>
              <a:ext uri="{FF2B5EF4-FFF2-40B4-BE49-F238E27FC236}">
                <a16:creationId xmlns:a16="http://schemas.microsoft.com/office/drawing/2014/main" id="{EAC2DA3D-DC60-4D3C-9DC6-76D85ACF3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44" y="1786192"/>
            <a:ext cx="2929286" cy="112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global.azurebootcamp.net/wp-content/uploads/2019/03/Progate-ForLightBackground-1024x335.png">
            <a:extLst>
              <a:ext uri="{FF2B5EF4-FFF2-40B4-BE49-F238E27FC236}">
                <a16:creationId xmlns:a16="http://schemas.microsoft.com/office/drawing/2014/main" id="{3E3728DC-25BC-4CCF-A671-57E1B4522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53" y="5440215"/>
            <a:ext cx="3497056" cy="114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s://global.azurebootcamp.net/wp-content/uploads/2019/03/483x140_KEMP_HRZ_GreyYellow.png">
            <a:extLst>
              <a:ext uri="{FF2B5EF4-FFF2-40B4-BE49-F238E27FC236}">
                <a16:creationId xmlns:a16="http://schemas.microsoft.com/office/drawing/2014/main" id="{7BC68C06-DF2D-4763-8473-503CF7AE6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993" y="4808225"/>
            <a:ext cx="3162899" cy="9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812200-A4B5-402C-ACE6-8FFA526824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609" y="4894429"/>
            <a:ext cx="3847844" cy="828685"/>
          </a:xfrm>
          <a:prstGeom prst="rect">
            <a:avLst/>
          </a:prstGeom>
        </p:spPr>
      </p:pic>
      <p:pic>
        <p:nvPicPr>
          <p:cNvPr id="22" name="Picture 2" descr="https://global.azurebootcamp.net/wp-content/uploads/2018/12/Serverless360_logo_png-1024x135.png">
            <a:extLst>
              <a:ext uri="{FF2B5EF4-FFF2-40B4-BE49-F238E27FC236}">
                <a16:creationId xmlns:a16="http://schemas.microsoft.com/office/drawing/2014/main" id="{01800CCB-5515-48B5-959F-EC920DAA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17" y="2069997"/>
            <a:ext cx="4200339" cy="55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2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C773F-0777-9242-9DAA-5F539DA46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5"/>
            <a:ext cx="9248335" cy="53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13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1F71B-D8DE-B44D-816C-0D19F4C80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107658" cy="53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45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AFC09-E38C-3649-93AB-2A57EF3FE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248335" cy="535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63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C911E-7A0E-6643-90B8-424533CE5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304606" cy="535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83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05414-D95F-E644-9052-2871481A3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7"/>
            <a:ext cx="9051388" cy="52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15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A4686-B36F-DD4B-8D03-55292B6BE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262403" cy="53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0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57496-0C34-0042-82EB-8A7746098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276471" cy="53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34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3E5A2-5BCD-524F-AA21-A983B1902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304606" cy="53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22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AA17D-A48B-B546-BFEE-83FEF0BFE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163929" cy="535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99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AD0EB-AF61-FC4E-A17F-E9130FED4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9483"/>
            <a:ext cx="9389012" cy="54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2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9BB381-3E58-4D01-952E-A8D9F9ADD787}"/>
              </a:ext>
            </a:extLst>
          </p:cNvPr>
          <p:cNvSpPr txBox="1"/>
          <p:nvPr/>
        </p:nvSpPr>
        <p:spPr>
          <a:xfrm>
            <a:off x="331304" y="265043"/>
            <a:ext cx="1110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C7764-BE60-4C08-B1ED-0BC3831409D9}"/>
              </a:ext>
            </a:extLst>
          </p:cNvPr>
          <p:cNvSpPr txBox="1"/>
          <p:nvPr/>
        </p:nvSpPr>
        <p:spPr>
          <a:xfrm>
            <a:off x="901146" y="426056"/>
            <a:ext cx="9965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Gracias a </a:t>
            </a:r>
            <a:r>
              <a:rPr lang="en-US" sz="5400" dirty="0" err="1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nuestros</a:t>
            </a:r>
            <a:r>
              <a:rPr lang="en-US" sz="54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sponsors locales</a:t>
            </a:r>
          </a:p>
        </p:txBody>
      </p:sp>
      <p:pic>
        <p:nvPicPr>
          <p:cNvPr id="1028" name="Picture 4" descr="https://global.azurebootcamp.net/wp-content/uploads/2013/04/microsoft-dx.png">
            <a:extLst>
              <a:ext uri="{FF2B5EF4-FFF2-40B4-BE49-F238E27FC236}">
                <a16:creationId xmlns:a16="http://schemas.microsoft.com/office/drawing/2014/main" id="{3FA2856D-2974-44F2-8894-0E8824AEE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5" y="2536464"/>
            <a:ext cx="1705343" cy="165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global.azurebootcamp.net/wp-content/uploads/2019/03/483x140_KEMP_HRZ_GreyYellow.png">
            <a:extLst>
              <a:ext uri="{FF2B5EF4-FFF2-40B4-BE49-F238E27FC236}">
                <a16:creationId xmlns:a16="http://schemas.microsoft.com/office/drawing/2014/main" id="{CC5426EC-5E52-406A-8727-EB5D63D7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357" y="2987241"/>
            <a:ext cx="3054443" cy="8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kingswaysoft logo png">
            <a:extLst>
              <a:ext uri="{FF2B5EF4-FFF2-40B4-BE49-F238E27FC236}">
                <a16:creationId xmlns:a16="http://schemas.microsoft.com/office/drawing/2014/main" id="{5D75199A-7406-4731-BA3C-5D9997C4A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53" y="2860066"/>
            <a:ext cx="3693125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7268CC-4285-477C-AB68-AD666A5ABA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225" y="4495073"/>
            <a:ext cx="3805479" cy="1754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600B4-63E8-4ACE-BE6A-BFE3917DC7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51" y="4718481"/>
            <a:ext cx="3320863" cy="1530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9145C3-989E-4D74-9A64-C26DA71F19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635" y="4795259"/>
            <a:ext cx="2703443" cy="124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3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F9952-4DCF-0245-9A4A-4E3075F07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9483"/>
            <a:ext cx="9473418" cy="54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28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0B564-62F9-874B-81EF-A377D8BB3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5415"/>
            <a:ext cx="9389012" cy="54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4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7A26C-50BE-7A41-9F43-818014B67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3551"/>
            <a:ext cx="9487486" cy="547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15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Generar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Logs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Ejemplo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759AA-E74B-F845-88A3-488A1C25F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252027"/>
            <a:ext cx="8313083" cy="51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93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Generar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Logs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Ejemplo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4EEA5-E80E-674D-99C5-DB816FA312A4}"/>
              </a:ext>
            </a:extLst>
          </p:cNvPr>
          <p:cNvSpPr txBox="1"/>
          <p:nvPr/>
        </p:nvSpPr>
        <p:spPr>
          <a:xfrm>
            <a:off x="932187" y="1252026"/>
            <a:ext cx="7891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helperapilog.azurewebsites.net</a:t>
            </a:r>
            <a:r>
              <a:rPr lang="en-US" sz="2400" dirty="0">
                <a:hlinkClick r:id="rId2"/>
              </a:rPr>
              <a:t>/swagger/</a:t>
            </a:r>
            <a:r>
              <a:rPr lang="en-US" sz="2400" dirty="0" err="1">
                <a:hlinkClick r:id="rId2"/>
              </a:rPr>
              <a:t>index.html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6A4EE-5A64-A446-BADB-272234BB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7" y="1834507"/>
            <a:ext cx="7891975" cy="459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50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Modelando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mis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BA34-936A-394C-A5E1-163B9FF4CF27}"/>
              </a:ext>
            </a:extLst>
          </p:cNvPr>
          <p:cNvSpPr txBox="1"/>
          <p:nvPr/>
        </p:nvSpPr>
        <p:spPr>
          <a:xfrm>
            <a:off x="838200" y="1885720"/>
            <a:ext cx="834715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"id": "7ec5ca97-0bc3-418a-81fd-32d7b2f3c89a",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particion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"User2",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transaction_name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"T6",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"severity": 7,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nlog_date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20190425111712,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log_date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"2019-04-25 11:17:12",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"data": [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"92c1e82d",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"0646",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"4602",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"9d04",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"93de0a2ad73f"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"_rid": "MrEXAPs5R1cBAAAAAAAAAA==",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"_self":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MrEXAA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/MrEXAPs5R1c=/docs/MrEXAPs5R1cBAAAAAAAAAA==/",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"\"30005843-0000-0100-0000-5cc1edae0000\"",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"_attachments": "attachments/",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1556213166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53E6B-E7D8-994F-89C6-DFF26BA68F09}"/>
              </a:ext>
            </a:extLst>
          </p:cNvPr>
          <p:cNvSpPr txBox="1"/>
          <p:nvPr/>
        </p:nvSpPr>
        <p:spPr>
          <a:xfrm>
            <a:off x="838200" y="138420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</a:t>
            </a:r>
          </a:p>
        </p:txBody>
      </p:sp>
    </p:spTree>
    <p:extLst>
      <p:ext uri="{BB962C8B-B14F-4D97-AF65-F5344CB8AC3E}">
        <p14:creationId xmlns:p14="http://schemas.microsoft.com/office/powerpoint/2010/main" val="479453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Modelando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mis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BA34-936A-394C-A5E1-163B9FF4CF27}"/>
              </a:ext>
            </a:extLst>
          </p:cNvPr>
          <p:cNvSpPr txBox="1"/>
          <p:nvPr/>
        </p:nvSpPr>
        <p:spPr>
          <a:xfrm>
            <a:off x="838200" y="1885720"/>
            <a:ext cx="8347157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"id": "5f9ef224-82be-43e0-aacd-c3b3c0d1b9d5",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particion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"User2-201904",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"user": "User2",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transaction_name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"T2",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"severity": 9,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nlog_date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20190425210008,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log_date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"2019-04-25 21:00:08",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"data": [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"7b5af40d",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"4d45",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"4a1c",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"9fe3",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"f1c89064d401"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"_rid": "MrEXALfH4x8bAAAAAAAAAA==",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"_self":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MrEXAA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/MrEXALfH4x8=/docs/MrEXALfH4x8bAAAAAAAAAA==/",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"\"3100a64c-0000-0100-0000-5cc2662b0000\"",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"_attachments": "attachments/",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1556244011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53E6B-E7D8-994F-89C6-DFF26BA68F09}"/>
              </a:ext>
            </a:extLst>
          </p:cNvPr>
          <p:cNvSpPr txBox="1"/>
          <p:nvPr/>
        </p:nvSpPr>
        <p:spPr>
          <a:xfrm>
            <a:off x="838200" y="138420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Log2</a:t>
            </a:r>
          </a:p>
        </p:txBody>
      </p:sp>
    </p:spTree>
    <p:extLst>
      <p:ext uri="{BB962C8B-B14F-4D97-AF65-F5344CB8AC3E}">
        <p14:creationId xmlns:p14="http://schemas.microsoft.com/office/powerpoint/2010/main" val="2487184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028"/>
            <a:ext cx="11017469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8BAD1-BB28-194F-A3CE-FEE86E9D54F9}"/>
              </a:ext>
            </a:extLst>
          </p:cNvPr>
          <p:cNvSpPr txBox="1"/>
          <p:nvPr/>
        </p:nvSpPr>
        <p:spPr>
          <a:xfrm>
            <a:off x="714705" y="1460938"/>
            <a:ext cx="11017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La compatibilidad con la fuente de cambios en </a:t>
            </a:r>
            <a:r>
              <a:rPr lang="es-ES" dirty="0" err="1"/>
              <a:t>Azure</a:t>
            </a:r>
            <a:r>
              <a:rPr lang="es-ES" dirty="0"/>
              <a:t> Cosmos DB se establece al realizar la observancia de cualquier cambio en un contenedor de datos de </a:t>
            </a:r>
            <a:r>
              <a:rPr lang="es-ES" dirty="0" err="1"/>
              <a:t>Azure</a:t>
            </a:r>
            <a:r>
              <a:rPr lang="es-ES" dirty="0"/>
              <a:t> Cosmos DB. Este proceso devuelve la lista ordenada de los documentos que han cambiado en el orden en el que se modificaron.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246037-47F6-984C-8BB5-12644DFAA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44" y="2593180"/>
            <a:ext cx="9441112" cy="368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04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028"/>
            <a:ext cx="11017469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82A33-E5BB-E742-94B7-0CCD2D379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34758"/>
            <a:ext cx="9290538" cy="551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07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1BFDF-68D3-1D4F-862A-0FD0748A5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8938846" cy="53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6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41FEE03-8114-4B35-82E9-A7ABEB83AE82}"/>
              </a:ext>
            </a:extLst>
          </p:cNvPr>
          <p:cNvSpPr txBox="1">
            <a:spLocks/>
          </p:cNvSpPr>
          <p:nvPr/>
        </p:nvSpPr>
        <p:spPr bwMode="black">
          <a:xfrm>
            <a:off x="584200" y="3068622"/>
            <a:ext cx="10230945" cy="1107996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fontAlgn="base">
              <a:defRPr/>
            </a:pP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WorkShop</a:t>
            </a:r>
            <a:endParaRPr lang="es-ES" dirty="0">
              <a:gradFill>
                <a:gsLst>
                  <a:gs pos="62564">
                    <a:srgbClr val="1A1A1A"/>
                  </a:gs>
                  <a:gs pos="55000">
                    <a:srgbClr val="1A1A1A"/>
                  </a:gs>
                </a:gsLst>
                <a:lin ang="5400000" scaled="0"/>
              </a:gradFill>
              <a:latin typeface="Segoe UI Semibold"/>
            </a:endParaRPr>
          </a:p>
          <a:p>
            <a:pPr lvl="0" fontAlgn="base">
              <a:defRPr/>
            </a:pPr>
            <a:r>
              <a:rPr lang="es-ES" dirty="0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Aplicaciones Prácticas con </a:t>
            </a: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s-ES" dirty="0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y </a:t>
            </a: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Azure</a:t>
            </a:r>
            <a:r>
              <a:rPr lang="es-ES" dirty="0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Functions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62564">
                    <a:srgbClr val="1A1A1A"/>
                  </a:gs>
                  <a:gs pos="55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2ECCEE4-2EBE-41C8-979C-4B1CACB9F478}"/>
              </a:ext>
            </a:extLst>
          </p:cNvPr>
          <p:cNvSpPr txBox="1">
            <a:spLocks/>
          </p:cNvSpPr>
          <p:nvPr/>
        </p:nvSpPr>
        <p:spPr bwMode="black">
          <a:xfrm>
            <a:off x="584200" y="4291569"/>
            <a:ext cx="7589520" cy="184665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MSc. Hassan Arteaga Rodríguez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.NET Senior Developer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MYSUITE SERVICES SA DE CV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http</a:t>
            </a:r>
            <a:r>
              <a:rPr lang="en-US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://</a:t>
            </a:r>
            <a:r>
              <a:rPr lang="en-US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www.mysuitemex.com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       @</a:t>
            </a:r>
            <a:r>
              <a:rPr lang="en-US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HassanArteaga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093CE-36F8-764F-BC2F-3D198B2B1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8" r="1196"/>
          <a:stretch/>
        </p:blipFill>
        <p:spPr>
          <a:xfrm>
            <a:off x="584200" y="301755"/>
            <a:ext cx="4321842" cy="2379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0637F7-72FF-934C-8665-7238B8E85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1" y="5734845"/>
            <a:ext cx="518334" cy="51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80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CBF84-93E6-4542-BB00-B32D83A14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9483"/>
            <a:ext cx="9360877" cy="543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46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0C84D-A490-CB4D-BC3B-7B865671A0BE}"/>
              </a:ext>
            </a:extLst>
          </p:cNvPr>
          <p:cNvSpPr txBox="1"/>
          <p:nvPr/>
        </p:nvSpPr>
        <p:spPr>
          <a:xfrm>
            <a:off x="838200" y="1252026"/>
            <a:ext cx="6645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Detección</a:t>
            </a:r>
            <a:r>
              <a:rPr lang="en-US" sz="2400" dirty="0"/>
              <a:t> de Personal No </a:t>
            </a:r>
            <a:r>
              <a:rPr lang="en-US" sz="2400" dirty="0" err="1"/>
              <a:t>Autorizado</a:t>
            </a:r>
            <a:r>
              <a:rPr lang="en-US" sz="2400" dirty="0"/>
              <a:t> </a:t>
            </a:r>
            <a:r>
              <a:rPr lang="en-US" sz="2400" dirty="0" err="1"/>
              <a:t>según</a:t>
            </a:r>
            <a:r>
              <a:rPr lang="en-US" sz="2400" dirty="0"/>
              <a:t> </a:t>
            </a:r>
            <a:r>
              <a:rPr lang="en-US" sz="2400" dirty="0" err="1"/>
              <a:t>Horario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7282A-913A-144B-B0C3-D045F53F7F84}"/>
              </a:ext>
            </a:extLst>
          </p:cNvPr>
          <p:cNvSpPr txBox="1"/>
          <p:nvPr/>
        </p:nvSpPr>
        <p:spPr>
          <a:xfrm>
            <a:off x="838200" y="1786758"/>
            <a:ext cx="725070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"id": "99d0d584-4a2d-4021-a947-d6265f2413c0",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particion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"201904",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empleado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"908463",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nombre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"Hassan Arteaga Rodríguez",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departamento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"IT",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regimen_trabajo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"01",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horarios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inicio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8,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fin: 14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inicio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15,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fin: 18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"entrada": "2019-04-27 08:00:03",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salida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"2019-04-26 18:01:23",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"_rid": "cJ5VAIaNAzBQAAAAAAAAAA==",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"_self":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/cJ5VAA==/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/cJ5VAIaNAzA=/docs/cJ5VAIaNAzBQAAAAAAAAAA==/",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"\"e60018df-0000-0000-0000-5c4f00b00000\"",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"_attachments": "attachments/",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1548681392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647B13-4E3E-E54C-95D2-506FA8864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96" y="2982372"/>
            <a:ext cx="6823750" cy="19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78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0C84D-A490-CB4D-BC3B-7B865671A0BE}"/>
              </a:ext>
            </a:extLst>
          </p:cNvPr>
          <p:cNvSpPr txBox="1"/>
          <p:nvPr/>
        </p:nvSpPr>
        <p:spPr>
          <a:xfrm>
            <a:off x="838200" y="1252026"/>
            <a:ext cx="349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Referencias</a:t>
            </a:r>
            <a:r>
              <a:rPr lang="en-US" sz="2400" dirty="0"/>
              <a:t> a </a:t>
            </a:r>
            <a:r>
              <a:rPr lang="en-US" sz="2400" dirty="0" err="1"/>
              <a:t>Documentos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7282A-913A-144B-B0C3-D045F53F7F84}"/>
              </a:ext>
            </a:extLst>
          </p:cNvPr>
          <p:cNvSpPr txBox="1"/>
          <p:nvPr/>
        </p:nvSpPr>
        <p:spPr>
          <a:xfrm>
            <a:off x="838200" y="1786758"/>
            <a:ext cx="72507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"id": "99d0d584-4a2d-4021-a947-d6265f2413c0",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nombre_documento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Presentación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Global Azure Boot Camp Mexico 2019",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usuario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hassan_arteaga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palabras_claves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"Azure",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"Serverless",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CosmosDB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"Functions"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categorias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Referencia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"Memoria"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fecha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"2019-04-27 08:00:03",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"_rid": "cJ5VAIaNAzBQAAAAAAAAAA==",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"_self":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/cJ5VAA==/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/cJ5VAIaNAzA=/docs/cJ5VAIaNAzBQAAAAAAAAAA==/",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"\"e60018df-0000-0000-0000-5c4f00b00000\"",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"_attachments": "attachments/",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1548681392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1D5B5-5BA2-BF43-AC6B-E45E26367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490" y="2754689"/>
            <a:ext cx="8252884" cy="127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7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0C84D-A490-CB4D-BC3B-7B865671A0BE}"/>
              </a:ext>
            </a:extLst>
          </p:cNvPr>
          <p:cNvSpPr txBox="1"/>
          <p:nvPr/>
        </p:nvSpPr>
        <p:spPr>
          <a:xfrm>
            <a:off x="838200" y="1252026"/>
            <a:ext cx="3559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Expiración</a:t>
            </a:r>
            <a:r>
              <a:rPr lang="en-US" sz="2400" dirty="0"/>
              <a:t> de </a:t>
            </a:r>
            <a:r>
              <a:rPr lang="en-US" sz="2400" dirty="0" err="1"/>
              <a:t>documentos</a:t>
            </a:r>
            <a:r>
              <a:rPr lang="en-US" sz="24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6FB41-EBC3-4E45-8CD7-D87B834A4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5" y="2293024"/>
            <a:ext cx="9293782" cy="32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46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0C84D-A490-CB4D-BC3B-7B865671A0BE}"/>
              </a:ext>
            </a:extLst>
          </p:cNvPr>
          <p:cNvSpPr txBox="1"/>
          <p:nvPr/>
        </p:nvSpPr>
        <p:spPr>
          <a:xfrm>
            <a:off x="838200" y="1139485"/>
            <a:ext cx="7066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Reportes</a:t>
            </a:r>
            <a:r>
              <a:rPr lang="en-US" sz="2400" dirty="0"/>
              <a:t> y </a:t>
            </a:r>
            <a:r>
              <a:rPr lang="en-US" sz="2400" dirty="0" err="1"/>
              <a:t>Tableros</a:t>
            </a:r>
            <a:r>
              <a:rPr lang="en-US" sz="2400" dirty="0"/>
              <a:t> de </a:t>
            </a:r>
            <a:r>
              <a:rPr lang="en-US" sz="2400" dirty="0" err="1"/>
              <a:t>datos</a:t>
            </a:r>
            <a:r>
              <a:rPr lang="en-US" sz="2400" dirty="0"/>
              <a:t> para </a:t>
            </a:r>
            <a:r>
              <a:rPr lang="en-US" sz="2400" dirty="0" err="1"/>
              <a:t>toma</a:t>
            </a:r>
            <a:r>
              <a:rPr lang="en-US" sz="2400" dirty="0"/>
              <a:t> de </a:t>
            </a:r>
            <a:r>
              <a:rPr lang="en-US" sz="2400" dirty="0" err="1"/>
              <a:t>desiciones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47AF82-4666-024C-8327-193E79249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3691"/>
            <a:ext cx="7391672" cy="493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73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DAECB-262D-4A0A-BF22-64ECB746D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8" t="5012" r="2608" b="7419"/>
          <a:stretch/>
        </p:blipFill>
        <p:spPr>
          <a:xfrm>
            <a:off x="0" y="1237211"/>
            <a:ext cx="12192000" cy="63401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8E8782-A780-4C1A-A4B7-45D2D98D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50" y="111194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GlobalAzure</a:t>
            </a: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#</a:t>
            </a:r>
            <a:r>
              <a:rPr lang="en-US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GabMexicoCity</a:t>
            </a: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#D365MexicoCity</a:t>
            </a:r>
            <a:b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Let’s get that sucker trending hard!</a:t>
            </a:r>
          </a:p>
        </p:txBody>
      </p:sp>
    </p:spTree>
    <p:extLst>
      <p:ext uri="{BB962C8B-B14F-4D97-AF65-F5344CB8AC3E}">
        <p14:creationId xmlns:p14="http://schemas.microsoft.com/office/powerpoint/2010/main" val="3936203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690116"/>
              </p:ext>
            </p:extLst>
          </p:nvPr>
        </p:nvGraphicFramePr>
        <p:xfrm>
          <a:off x="2722528" y="701694"/>
          <a:ext cx="9413736" cy="39490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9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3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6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Sponsor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Offering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34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Cloudmonix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sng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https://cloudmonix.com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Cloudmonix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offers 2 months free of Ultimate or Pro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plans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for Azure monitoring!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http://bit.ly/globalazure2019-cloudmonix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Code: GAB2019</a:t>
                      </a: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866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Serverless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 360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https://serverless360.com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Serverless360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is offering a limited time Gold plan for free! </a:t>
                      </a:r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http://bit.ly/globalazure2019-serverless360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15004"/>
                  </a:ext>
                </a:extLst>
              </a:tr>
              <a:tr h="15232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KEMP</a:t>
                      </a:r>
                      <a:b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https://kemptechnologies.com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Kemp is providing a trial of their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LoadMaster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(load balancer) tool, as well as a free Kemp 360 License to all attendees!</a:t>
                      </a:r>
                    </a:p>
                    <a:p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  <a:p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http://bit.ly/globalazure2019-kemploadmaster</a:t>
                      </a:r>
                      <a:b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http://bit.ly/globalazure2019-kemp360</a:t>
                      </a:r>
                    </a:p>
                    <a:p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5634" y="86142"/>
            <a:ext cx="6020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All attendees get the following:</a:t>
            </a:r>
          </a:p>
        </p:txBody>
      </p:sp>
      <p:pic>
        <p:nvPicPr>
          <p:cNvPr id="1044" name="Picture 20" descr="CloudMonix-Orange-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81" y="1443095"/>
            <a:ext cx="2196910" cy="4481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58695" y="116919"/>
            <a:ext cx="5239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Offers are limited time, redeem quickly!</a:t>
            </a:r>
          </a:p>
        </p:txBody>
      </p:sp>
      <p:pic>
        <p:nvPicPr>
          <p:cNvPr id="14" name="Picture 2" descr="https://global.azurebootcamp.net/wp-content/uploads/2018/12/Serverless360_logo_png-1024x13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81" y="2722724"/>
            <a:ext cx="2233118" cy="29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s://global.azurebootcamp.net/wp-content/uploads/2019/03/483x140_KEMP_HRZ_GreyYellow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69" y="3783686"/>
            <a:ext cx="2069322" cy="597906"/>
          </a:xfrm>
          <a:prstGeom prst="rect">
            <a:avLst/>
          </a:prstGeom>
          <a:noFill/>
          <a:extLst/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A867912-F0CE-404B-A5E6-CD147E9EB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396667"/>
              </p:ext>
            </p:extLst>
          </p:nvPr>
        </p:nvGraphicFramePr>
        <p:xfrm>
          <a:off x="2722527" y="4650702"/>
          <a:ext cx="9413737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9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3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18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Progate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https://progate.com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Progate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is offering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a free month access to their entire platform!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http://bit.ly/progateaccessgab2019</a:t>
                      </a:r>
                      <a:b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</a:br>
                      <a:endParaRPr lang="en-US" sz="1600" u="sng" kern="1200" baseline="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56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RevDeBug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https://revdebug.com/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RevDeBug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is offering an enterprise license for 3 months for ALL attendees!</a:t>
                      </a:r>
                    </a:p>
                    <a:p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http://bit.ly/globalazure2019-revdebug</a:t>
                      </a:r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15004"/>
                  </a:ext>
                </a:extLst>
              </a:tr>
            </a:tbl>
          </a:graphicData>
        </a:graphic>
      </p:graphicFrame>
      <p:pic>
        <p:nvPicPr>
          <p:cNvPr id="10" name="Picture 9" descr="https://global.azurebootcamp.net/wp-content/uploads/2019/03/Progate-ForLightBackground-1024x335.png">
            <a:extLst>
              <a:ext uri="{FF2B5EF4-FFF2-40B4-BE49-F238E27FC236}">
                <a16:creationId xmlns:a16="http://schemas.microsoft.com/office/drawing/2014/main" id="{109177D6-352E-410A-9028-4ACCCC08DF5E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4" y="4731819"/>
            <a:ext cx="2546823" cy="832657"/>
          </a:xfrm>
          <a:prstGeom prst="rect">
            <a:avLst/>
          </a:prstGeom>
          <a:noFill/>
          <a:ex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204548-F47C-4D16-9FFC-E748FC07C1E1}"/>
              </a:ext>
            </a:extLst>
          </p:cNvPr>
          <p:cNvPicPr/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8" y="6045500"/>
            <a:ext cx="2251678" cy="4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3002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0C2F98-BB49-4F7B-A3AF-0BB35D722F3A}"/>
              </a:ext>
            </a:extLst>
          </p:cNvPr>
          <p:cNvSpPr txBox="1">
            <a:spLocks/>
          </p:cNvSpPr>
          <p:nvPr/>
        </p:nvSpPr>
        <p:spPr>
          <a:xfrm>
            <a:off x="4481719" y="3611054"/>
            <a:ext cx="3535846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Gracias !!</a:t>
            </a:r>
            <a:endParaRPr lang="es-MX" sz="4800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4" descr="https://global.azurebootcamp.net/wp-content/uploads/2018/09/logo-2019-500x445-300x267.png">
            <a:extLst>
              <a:ext uri="{FF2B5EF4-FFF2-40B4-BE49-F238E27FC236}">
                <a16:creationId xmlns:a16="http://schemas.microsoft.com/office/drawing/2014/main" id="{D2DB1847-C4D4-4AA4-B300-A4BCE628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720" y="1651936"/>
            <a:ext cx="1996702" cy="177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67B2C3-B829-47AC-8B81-192058A6D5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079" y="1075610"/>
            <a:ext cx="2929716" cy="29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6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0F6F11D-B280-428C-B8DE-AEBF25DD08F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Agenda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E1E1EA0-83A3-4F64-B17A-9E24F37DF964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11018520" cy="45674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Recursos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Creación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una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uenta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CosmosDB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cuenta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Almacenamiento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(Storage Account).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Generar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Logs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Ejemplo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 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Modelando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mis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921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0F6F11D-B280-428C-B8DE-AEBF25DD08F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50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Recursos</a:t>
            </a:r>
            <a:endParaRPr kumimoji="0" lang="en-US" sz="44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E7370FC7-5BD9-C341-880C-DE5F6DB33819}"/>
              </a:ext>
            </a:extLst>
          </p:cNvPr>
          <p:cNvSpPr txBox="1"/>
          <p:nvPr/>
        </p:nvSpPr>
        <p:spPr>
          <a:xfrm>
            <a:off x="588263" y="3544521"/>
            <a:ext cx="8048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github.com</a:t>
            </a:r>
            <a:r>
              <a:rPr lang="en-US" sz="2400" dirty="0">
                <a:hlinkClick r:id="rId2"/>
              </a:rPr>
              <a:t>/</a:t>
            </a:r>
            <a:r>
              <a:rPr lang="en-US" sz="2400" dirty="0" err="1">
                <a:hlinkClick r:id="rId2"/>
              </a:rPr>
              <a:t>hassanarteaga</a:t>
            </a:r>
            <a:r>
              <a:rPr lang="en-US" sz="2400" dirty="0">
                <a:hlinkClick r:id="rId2"/>
              </a:rPr>
              <a:t>/GlobalAzureBootCamp2019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8FD29-E4D0-4244-9652-2CFDA2773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9" y="1739900"/>
            <a:ext cx="5080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19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70B816-E705-3440-9224-2AB84F5E6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50498"/>
            <a:ext cx="10080000" cy="47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0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1A0EF-0627-F84B-A6CA-527ADF2BA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5819"/>
            <a:ext cx="10080000" cy="405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1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1F1D6-57CA-9340-9008-970E6B15A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2366"/>
            <a:ext cx="8812237" cy="500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33064"/>
      </p:ext>
    </p:extLst>
  </p:cSld>
  <p:clrMapOvr>
    <a:masterClrMapping/>
  </p:clrMapOvr>
</p:sld>
</file>

<file path=ppt/theme/theme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1076</Words>
  <Application>Microsoft Macintosh PowerPoint</Application>
  <PresentationFormat>Widescreen</PresentationFormat>
  <Paragraphs>177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Segoe UI</vt:lpstr>
      <vt:lpstr>Segoe UI Light</vt:lpstr>
      <vt:lpstr>Segoe UI Semibold</vt:lpstr>
      <vt:lpstr>Segoe UI Semilight</vt:lpstr>
      <vt:lpstr>Wingdings</vt:lpstr>
      <vt:lpstr>3_Custom Design</vt:lpstr>
      <vt:lpstr>Office Theme</vt:lpstr>
      <vt:lpstr>Storyboard Layouts</vt:lpstr>
      <vt:lpstr> Global Azure Bootcamp &amp; Dynamics 365 Saturday Ciudad de México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 cuenta de Almacenamiento.</vt:lpstr>
      <vt:lpstr>Creación de una  cuenta de Almacenamiento.</vt:lpstr>
      <vt:lpstr>Creación de una  cuenta de Almacenamiento.</vt:lpstr>
      <vt:lpstr>Creación de una  cuenta de Almacenamiento.</vt:lpstr>
      <vt:lpstr>Creación de una  cuenta de Almacenamiento.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Generar Logs de Ejemplo.</vt:lpstr>
      <vt:lpstr>Generar Logs de Ejemplo.</vt:lpstr>
      <vt:lpstr>Modelando mis Datos.</vt:lpstr>
      <vt:lpstr>Modelando mis Datos.</vt:lpstr>
      <vt:lpstr>Fuente de Cambios (Change Feed) en CosmosDB.</vt:lpstr>
      <vt:lpstr>Fuente de Cambios (Change Feed) en CosmosDB.</vt:lpstr>
      <vt:lpstr>Fuente de Cambios (Change Feed) en CosmosDB.</vt:lpstr>
      <vt:lpstr>Fuente de Cambios (Change Feed) en CosmosDB.</vt:lpstr>
      <vt:lpstr>Otros Escenarios.</vt:lpstr>
      <vt:lpstr>Otros Escenarios.</vt:lpstr>
      <vt:lpstr>Otros Escenarios.</vt:lpstr>
      <vt:lpstr>Otros Escenarios.</vt:lpstr>
      <vt:lpstr>#GlobalAzure #GabMexicoCity #D365MexicoCity Let’s get that sucker trending hard!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rendon</dc:creator>
  <cp:lastModifiedBy>Hassan Arteaga</cp:lastModifiedBy>
  <cp:revision>83</cp:revision>
  <dcterms:created xsi:type="dcterms:W3CDTF">2016-04-13T00:55:19Z</dcterms:created>
  <dcterms:modified xsi:type="dcterms:W3CDTF">2019-04-26T19:34:21Z</dcterms:modified>
</cp:coreProperties>
</file>